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0" r:id="rId3"/>
    <p:sldId id="267" r:id="rId4"/>
    <p:sldId id="272" r:id="rId5"/>
    <p:sldId id="260" r:id="rId6"/>
    <p:sldId id="261" r:id="rId7"/>
    <p:sldId id="283" r:id="rId8"/>
    <p:sldId id="284" r:id="rId9"/>
    <p:sldId id="285" r:id="rId10"/>
    <p:sldId id="286" r:id="rId11"/>
    <p:sldId id="268" r:id="rId12"/>
    <p:sldId id="273" r:id="rId13"/>
    <p:sldId id="274" r:id="rId14"/>
    <p:sldId id="278" r:id="rId15"/>
    <p:sldId id="277" r:id="rId16"/>
    <p:sldId id="279" r:id="rId17"/>
    <p:sldId id="280" r:id="rId18"/>
    <p:sldId id="281" r:id="rId19"/>
    <p:sldId id="282" r:id="rId20"/>
    <p:sldId id="262" r:id="rId21"/>
    <p:sldId id="265" r:id="rId22"/>
    <p:sldId id="263" r:id="rId23"/>
    <p:sldId id="266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31-Dec-19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Algerian" pitchFamily="82" charset="0"/>
              </a:rPr>
              <a:t>COMPUTER INSTITUTE MANAGEMENT SYSTEM</a:t>
            </a:r>
            <a:endParaRPr lang="en-US" b="1" u="sng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8763000" cy="555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odoni MT Black" pitchFamily="18" charset="0"/>
              </a:rPr>
              <a:t>CIMS_MENU.PY</a:t>
            </a:r>
            <a:endParaRPr lang="en-US" b="1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57150"/>
            <a:ext cx="2819400" cy="1009650"/>
          </a:xfrm>
        </p:spPr>
        <p:txBody>
          <a:bodyPr/>
          <a:lstStyle/>
          <a:p>
            <a:r>
              <a:rPr lang="en-US" b="1" u="sng" dirty="0" smtClean="0"/>
              <a:t>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839200" cy="5562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import </a:t>
            </a:r>
            <a:r>
              <a:rPr lang="en-US" sz="2400" b="1" dirty="0" err="1" smtClean="0">
                <a:solidFill>
                  <a:schemeClr val="tx1"/>
                </a:solidFill>
              </a:rPr>
              <a:t>mysql.connector</a:t>
            </a:r>
            <a:r>
              <a:rPr lang="en-US" sz="2400" b="1" dirty="0" smtClean="0">
                <a:solidFill>
                  <a:schemeClr val="tx1"/>
                </a:solidFill>
              </a:rPr>
              <a:t> as </a:t>
            </a:r>
            <a:r>
              <a:rPr lang="en-US" sz="2400" b="1" dirty="0" err="1" smtClean="0">
                <a:solidFill>
                  <a:schemeClr val="tx1"/>
                </a:solidFill>
              </a:rPr>
              <a:t>sql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conn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sql.connect</a:t>
            </a:r>
            <a:r>
              <a:rPr lang="en-US" sz="2400" b="1" dirty="0" smtClean="0">
                <a:solidFill>
                  <a:schemeClr val="tx1"/>
                </a:solidFill>
              </a:rPr>
              <a:t>(host='</a:t>
            </a:r>
            <a:r>
              <a:rPr lang="en-US" sz="2400" b="1" dirty="0" err="1" smtClean="0">
                <a:solidFill>
                  <a:schemeClr val="tx1"/>
                </a:solidFill>
              </a:rPr>
              <a:t>localhost',user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root',passwd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manager',database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cims</a:t>
            </a:r>
            <a:r>
              <a:rPr lang="en-US" sz="2400" b="1" dirty="0" smtClean="0">
                <a:solidFill>
                  <a:schemeClr val="tx1"/>
                </a:solidFill>
              </a:rPr>
              <a:t>')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#if </a:t>
            </a:r>
            <a:r>
              <a:rPr lang="en-US" sz="2400" b="1" dirty="0" err="1" smtClean="0">
                <a:solidFill>
                  <a:schemeClr val="tx1"/>
                </a:solidFill>
              </a:rPr>
              <a:t>conn.is_connected</a:t>
            </a:r>
            <a:r>
              <a:rPr lang="en-US" sz="2400" b="1" dirty="0" smtClean="0">
                <a:solidFill>
                  <a:schemeClr val="tx1"/>
                </a:solidFill>
              </a:rPr>
              <a:t>():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# print("Successfully Connected")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c1=</a:t>
            </a:r>
            <a:r>
              <a:rPr lang="en-US" sz="2400" b="1" dirty="0" err="1" smtClean="0">
                <a:solidFill>
                  <a:schemeClr val="tx1"/>
                </a:solidFill>
              </a:rPr>
              <a:t>conn.cursor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                                 SSA Computer Institute Management System")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print("1. Enrolling For A Course")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print("2. Edit Enrollments (as admin)")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print("3. Display Details")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print("4. Exit")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choice=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(input("Enter the Choice - 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4008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choice==1: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v_admno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(input("Enter the Admission Number: 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v_candidatename</a:t>
            </a:r>
            <a:r>
              <a:rPr lang="en-US" sz="2400" b="1" dirty="0" smtClean="0">
                <a:solidFill>
                  <a:schemeClr val="tx1"/>
                </a:solidFill>
              </a:rPr>
              <a:t>=input("Enter your name :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v_course=input("Enter the Course: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if v_course=='JAVA':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v_course='JAVA'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elif v_course=='Python':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v_course='Python‘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elif v_course=='C':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v_course='C'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elif v_course=='BASIC':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v_course='BASIC'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elif v_course=='HTML':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v_course='HTML'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400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 = "insert into </a:t>
            </a:r>
            <a:r>
              <a:rPr lang="en-US" sz="2400" b="1" dirty="0" err="1" smtClean="0">
                <a:solidFill>
                  <a:schemeClr val="tx1"/>
                </a:solidFill>
              </a:rPr>
              <a:t>cand_details</a:t>
            </a:r>
            <a:r>
              <a:rPr lang="en-US" sz="2400" b="1" dirty="0" smtClean="0">
                <a:solidFill>
                  <a:schemeClr val="tx1"/>
                </a:solidFill>
              </a:rPr>
              <a:t> values (" + </a:t>
            </a:r>
            <a:r>
              <a:rPr lang="en-US" sz="2400" b="1" dirty="0" err="1" smtClean="0">
                <a:solidFill>
                  <a:schemeClr val="tx1"/>
                </a:solidFill>
              </a:rPr>
              <a:t>str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v_admno</a:t>
            </a:r>
            <a:r>
              <a:rPr lang="en-US" sz="2400" b="1" dirty="0" smtClean="0">
                <a:solidFill>
                  <a:schemeClr val="tx1"/>
                </a:solidFill>
              </a:rPr>
              <a:t>) + ",'" + </a:t>
            </a:r>
            <a:r>
              <a:rPr lang="en-US" sz="2400" b="1" dirty="0" err="1" smtClean="0">
                <a:solidFill>
                  <a:schemeClr val="tx1"/>
                </a:solidFill>
              </a:rPr>
              <a:t>v_candidatename</a:t>
            </a:r>
            <a:r>
              <a:rPr lang="en-US" sz="2400" b="1" dirty="0" smtClean="0">
                <a:solidFill>
                  <a:schemeClr val="tx1"/>
                </a:solidFill>
              </a:rPr>
              <a:t> +"','" + v_course + "')"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c1.execute(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print("                                        You are Enrolled </a:t>
            </a:r>
            <a:r>
              <a:rPr lang="en-US" sz="2400" b="1" dirty="0" err="1" smtClean="0">
                <a:solidFill>
                  <a:schemeClr val="tx1"/>
                </a:solidFill>
              </a:rPr>
              <a:t>Mr.",v_candidatename</a:t>
            </a:r>
            <a:r>
              <a:rPr lang="en-US" sz="2400" b="1" dirty="0" smtClean="0">
                <a:solidFill>
                  <a:schemeClr val="tx1"/>
                </a:solidFill>
              </a:rPr>
              <a:t>,". Congrats!!!")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conn.commit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print ("                                    Your enrollment for", v_course ,"course is successful!")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choice==2: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uname</a:t>
            </a:r>
            <a:r>
              <a:rPr lang="en-US" sz="2400" b="1" dirty="0" smtClean="0">
                <a:solidFill>
                  <a:schemeClr val="tx1"/>
                </a:solidFill>
              </a:rPr>
              <a:t>=input("Enter Username:")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passwd</a:t>
            </a:r>
            <a:r>
              <a:rPr lang="en-US" sz="2400" b="1" dirty="0" smtClean="0">
                <a:solidFill>
                  <a:schemeClr val="tx1"/>
                </a:solidFill>
              </a:rPr>
              <a:t>=input("Enter Password:")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u_name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abc</a:t>
            </a:r>
            <a:r>
              <a:rPr lang="en-US" sz="2400" b="1" dirty="0" smtClean="0">
                <a:solidFill>
                  <a:schemeClr val="tx1"/>
                </a:solidFill>
              </a:rPr>
              <a:t>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err="1" smtClean="0">
                <a:solidFill>
                  <a:schemeClr val="tx1"/>
                </a:solidFill>
              </a:rPr>
              <a:t>pass_wd</a:t>
            </a:r>
            <a:r>
              <a:rPr lang="en-US" sz="2400" b="1" dirty="0" smtClean="0">
                <a:solidFill>
                  <a:schemeClr val="tx1"/>
                </a:solidFill>
              </a:rPr>
              <a:t>='123'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if (</a:t>
            </a:r>
            <a:r>
              <a:rPr lang="en-US" sz="2400" b="1" dirty="0" err="1" smtClean="0">
                <a:solidFill>
                  <a:schemeClr val="tx1"/>
                </a:solidFill>
              </a:rPr>
              <a:t>uname</a:t>
            </a:r>
            <a:r>
              <a:rPr lang="en-US" sz="2400" b="1" dirty="0" smtClean="0">
                <a:solidFill>
                  <a:schemeClr val="tx1"/>
                </a:solidFill>
              </a:rPr>
              <a:t>==</a:t>
            </a:r>
            <a:r>
              <a:rPr lang="en-US" sz="2400" b="1" dirty="0" err="1" smtClean="0">
                <a:solidFill>
                  <a:schemeClr val="tx1"/>
                </a:solidFill>
              </a:rPr>
              <a:t>u_name</a:t>
            </a:r>
            <a:r>
              <a:rPr lang="en-US" sz="2400" b="1" dirty="0" smtClean="0">
                <a:solidFill>
                  <a:schemeClr val="tx1"/>
                </a:solidFill>
              </a:rPr>
              <a:t>) and (</a:t>
            </a:r>
            <a:r>
              <a:rPr lang="en-US" sz="2400" b="1" dirty="0" err="1" smtClean="0">
                <a:solidFill>
                  <a:schemeClr val="tx1"/>
                </a:solidFill>
              </a:rPr>
              <a:t>passwd</a:t>
            </a:r>
            <a:r>
              <a:rPr lang="en-US" sz="2400" b="1" dirty="0" smtClean="0">
                <a:solidFill>
                  <a:schemeClr val="tx1"/>
                </a:solidFill>
              </a:rPr>
              <a:t>==</a:t>
            </a:r>
            <a:r>
              <a:rPr lang="en-US" sz="2400" b="1" dirty="0" err="1" smtClean="0">
                <a:solidFill>
                  <a:schemeClr val="tx1"/>
                </a:solidFill>
              </a:rPr>
              <a:t>pass_wd</a:t>
            </a:r>
            <a:r>
              <a:rPr lang="en-US" sz="2400" b="1" dirty="0" smtClean="0">
                <a:solidFill>
                  <a:schemeClr val="tx1"/>
                </a:solidFill>
              </a:rPr>
              <a:t>):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print("                                                      Password Accepted")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print("1. Delete An Enrollment")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print("2. Edit Name")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print("3. Edit Course")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option=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(input("Which of the above options would you like to choose ?"))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 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if option==1: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(input("Enter the admission number of the candidate to be removed:"))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 = "delete from </a:t>
            </a:r>
            <a:r>
              <a:rPr lang="en-US" sz="2400" b="1" dirty="0" err="1" smtClean="0">
                <a:solidFill>
                  <a:schemeClr val="tx1"/>
                </a:solidFill>
              </a:rPr>
              <a:t>cand_details</a:t>
            </a:r>
            <a:r>
              <a:rPr lang="en-US" sz="2400" b="1" dirty="0" smtClean="0">
                <a:solidFill>
                  <a:schemeClr val="tx1"/>
                </a:solidFill>
              </a:rPr>
              <a:t> where </a:t>
            </a:r>
            <a:r>
              <a:rPr lang="en-US" sz="2400" b="1" dirty="0" err="1" smtClean="0">
                <a:solidFill>
                  <a:schemeClr val="tx1"/>
                </a:solidFill>
              </a:rPr>
              <a:t>adm_no</a:t>
            </a:r>
            <a:r>
              <a:rPr lang="en-US" sz="2400" b="1" dirty="0" smtClean="0">
                <a:solidFill>
                  <a:schemeClr val="tx1"/>
                </a:solidFill>
              </a:rPr>
              <a:t> = " + </a:t>
            </a:r>
            <a:r>
              <a:rPr lang="en-US" sz="2400" b="1" dirty="0" err="1" smtClean="0">
                <a:solidFill>
                  <a:schemeClr val="tx1"/>
                </a:solidFill>
              </a:rPr>
              <a:t>str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)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c1.execute(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print("                                                  Successfully removed")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conn.commit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option==2: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(input("Enter the admission number of the candidate whose name is to be changed:"))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change_name</a:t>
            </a:r>
            <a:r>
              <a:rPr lang="en-US" sz="2400" b="1" dirty="0" smtClean="0">
                <a:solidFill>
                  <a:schemeClr val="tx1"/>
                </a:solidFill>
              </a:rPr>
              <a:t>=input("Enter the desired name:")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 = "update </a:t>
            </a:r>
            <a:r>
              <a:rPr lang="en-US" sz="2400" b="1" dirty="0" err="1" smtClean="0">
                <a:solidFill>
                  <a:schemeClr val="tx1"/>
                </a:solidFill>
              </a:rPr>
              <a:t>cand_details</a:t>
            </a:r>
            <a:r>
              <a:rPr lang="en-US" sz="2400" b="1" dirty="0" smtClean="0">
                <a:solidFill>
                  <a:schemeClr val="tx1"/>
                </a:solidFill>
              </a:rPr>
              <a:t> set </a:t>
            </a:r>
            <a:r>
              <a:rPr lang="en-US" sz="2400" b="1" dirty="0" err="1" smtClean="0">
                <a:solidFill>
                  <a:schemeClr val="tx1"/>
                </a:solidFill>
              </a:rPr>
              <a:t>candidate_name</a:t>
            </a:r>
            <a:r>
              <a:rPr lang="en-US" sz="2400" b="1" dirty="0" smtClean="0">
                <a:solidFill>
                  <a:schemeClr val="tx1"/>
                </a:solidFill>
              </a:rPr>
              <a:t> = '" +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change_name</a:t>
            </a:r>
            <a:r>
              <a:rPr lang="en-US" sz="2400" b="1" dirty="0" smtClean="0">
                <a:solidFill>
                  <a:schemeClr val="tx1"/>
                </a:solidFill>
              </a:rPr>
              <a:t> + "' where </a:t>
            </a:r>
            <a:r>
              <a:rPr lang="en-US" sz="2400" b="1" dirty="0" err="1" smtClean="0">
                <a:solidFill>
                  <a:schemeClr val="tx1"/>
                </a:solidFill>
              </a:rPr>
              <a:t>adm_no</a:t>
            </a:r>
            <a:r>
              <a:rPr lang="en-US" sz="2400" b="1" dirty="0" smtClean="0">
                <a:solidFill>
                  <a:schemeClr val="tx1"/>
                </a:solidFill>
              </a:rPr>
              <a:t> = " + </a:t>
            </a:r>
            <a:r>
              <a:rPr lang="en-US" sz="2400" b="1" dirty="0" err="1" smtClean="0">
                <a:solidFill>
                  <a:schemeClr val="tx1"/>
                </a:solidFill>
              </a:rPr>
              <a:t>str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)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c1.execute(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                                                 Successfully edited")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conn.commit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</a:p>
          <a:p>
            <a:pPr algn="l"/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if option==3: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(input("Enter the admission number of the candidate whose course is to be changed:"))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=input("Enter the Course: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if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=='JAVA':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='JAVA'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elif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=='Python':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='Python'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elif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=='C':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='C'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elif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=='BASIC':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='BASIC'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elif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=='HTML':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='HTML'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 = "update </a:t>
            </a:r>
            <a:r>
              <a:rPr lang="en-US" sz="2400" b="1" dirty="0" err="1" smtClean="0">
                <a:solidFill>
                  <a:schemeClr val="tx1"/>
                </a:solidFill>
              </a:rPr>
              <a:t>cand_details</a:t>
            </a:r>
            <a:r>
              <a:rPr lang="en-US" sz="2400" b="1" dirty="0" smtClean="0">
                <a:solidFill>
                  <a:schemeClr val="tx1"/>
                </a:solidFill>
              </a:rPr>
              <a:t> set </a:t>
            </a:r>
            <a:r>
              <a:rPr lang="en-US" sz="2400" b="1" dirty="0" err="1" smtClean="0">
                <a:solidFill>
                  <a:schemeClr val="tx1"/>
                </a:solidFill>
              </a:rPr>
              <a:t>course_select</a:t>
            </a:r>
            <a:r>
              <a:rPr lang="en-US" sz="2400" b="1" dirty="0" smtClean="0">
                <a:solidFill>
                  <a:schemeClr val="tx1"/>
                </a:solidFill>
              </a:rPr>
              <a:t> = '" + </a:t>
            </a:r>
            <a:r>
              <a:rPr lang="en-US" sz="2400" b="1" dirty="0" err="1" smtClean="0">
                <a:solidFill>
                  <a:schemeClr val="tx1"/>
                </a:solidFill>
              </a:rPr>
              <a:t>change_course</a:t>
            </a:r>
            <a:r>
              <a:rPr lang="en-US" sz="2400" b="1" dirty="0" smtClean="0">
                <a:solidFill>
                  <a:schemeClr val="tx1"/>
                </a:solidFill>
              </a:rPr>
              <a:t> + "' where </a:t>
            </a:r>
            <a:r>
              <a:rPr lang="en-US" sz="2400" b="1" dirty="0" err="1" smtClean="0">
                <a:solidFill>
                  <a:schemeClr val="tx1"/>
                </a:solidFill>
              </a:rPr>
              <a:t>adm_no</a:t>
            </a:r>
            <a:r>
              <a:rPr lang="en-US" sz="2400" b="1" dirty="0" smtClean="0">
                <a:solidFill>
                  <a:schemeClr val="tx1"/>
                </a:solidFill>
              </a:rPr>
              <a:t> = " + </a:t>
            </a:r>
            <a:r>
              <a:rPr lang="en-US" sz="2400" b="1" dirty="0" err="1" smtClean="0">
                <a:solidFill>
                  <a:schemeClr val="tx1"/>
                </a:solidFill>
              </a:rPr>
              <a:t>str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change_adm_no</a:t>
            </a:r>
            <a:r>
              <a:rPr lang="en-US" sz="2400" b="1" dirty="0" smtClean="0">
                <a:solidFill>
                  <a:schemeClr val="tx1"/>
                </a:solidFill>
              </a:rPr>
              <a:t>)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c1.execute(</a:t>
            </a:r>
            <a:r>
              <a:rPr lang="en-US" sz="2400" b="1" dirty="0" err="1" smtClean="0">
                <a:solidFill>
                  <a:schemeClr val="tx1"/>
                </a:solidFill>
              </a:rPr>
              <a:t>V_SQL_Insert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                                               Successfully modified")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conn.commit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else: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print("                                         Wrong Username or Password")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 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choice==3: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c1.execute("Select * from </a:t>
            </a:r>
            <a:r>
              <a:rPr lang="en-US" sz="2400" b="1" dirty="0" err="1" smtClean="0">
                <a:solidFill>
                  <a:schemeClr val="tx1"/>
                </a:solidFill>
              </a:rPr>
              <a:t>cand_details</a:t>
            </a:r>
            <a:r>
              <a:rPr lang="en-US" sz="2400" b="1" dirty="0" smtClean="0">
                <a:solidFill>
                  <a:schemeClr val="tx1"/>
                </a:solidFill>
              </a:rPr>
              <a:t>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data=c1.fetchall()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for row in data: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                                                           Candidates Details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                                                     Admission Number : ", row[0])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                                                     Candidate Name   : ", row[1])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print("                                                      Course Selected  : ", row[2])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   print(" ")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choice==4: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print('                                                         Thank You </a:t>
            </a:r>
            <a:r>
              <a:rPr lang="en-US" sz="2400" b="1" dirty="0" smtClean="0">
                <a:solidFill>
                  <a:schemeClr val="tx1"/>
                </a:solidFill>
                <a:sym typeface="Wingdings"/>
              </a:rPr>
              <a:t></a:t>
            </a:r>
            <a:r>
              <a:rPr lang="en-US" sz="2400" b="1" dirty="0" smtClean="0">
                <a:solidFill>
                  <a:schemeClr val="tx1"/>
                </a:solidFill>
              </a:rPr>
              <a:t>')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Algerian" pitchFamily="82" charset="0"/>
              </a:rPr>
              <a:t>OUTPUTS OF COMPUTER INSTITUTE MANAGEMENT SYSTEM</a:t>
            </a:r>
            <a:endParaRPr lang="en-US" b="1" u="sng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5699" r="2463" b="7874"/>
          <a:stretch>
            <a:fillRect/>
          </a:stretch>
        </p:blipFill>
        <p:spPr bwMode="auto">
          <a:xfrm>
            <a:off x="152400" y="304800"/>
            <a:ext cx="8839200" cy="617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5696" r="38268" b="18671"/>
          <a:stretch>
            <a:fillRect/>
          </a:stretch>
        </p:blipFill>
        <p:spPr bwMode="auto">
          <a:xfrm>
            <a:off x="228600" y="228600"/>
            <a:ext cx="8763000" cy="640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5380" r="38215" b="14240"/>
          <a:stretch>
            <a:fillRect/>
          </a:stretch>
        </p:blipFill>
        <p:spPr bwMode="auto">
          <a:xfrm>
            <a:off x="228600" y="228600"/>
            <a:ext cx="8686799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5380" r="39699" b="7595"/>
          <a:stretch>
            <a:fillRect/>
          </a:stretch>
        </p:blipFill>
        <p:spPr bwMode="auto">
          <a:xfrm>
            <a:off x="228600" y="1066800"/>
            <a:ext cx="86106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381000" y="304800"/>
            <a:ext cx="3365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After enrolling for 3 candidates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u="sng" dirty="0" smtClean="0">
                <a:latin typeface="Algerian" pitchFamily="82" charset="0"/>
                <a:ea typeface="+mj-ea"/>
                <a:cs typeface="+mj-cs"/>
              </a:rPr>
              <a:t>THANK YOU</a:t>
            </a:r>
            <a:endParaRPr kumimoji="0" lang="en-US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Bodoni MT Black" pitchFamily="18" charset="0"/>
              </a:rPr>
              <a:t>CIMS_CREATE_DATABASE.PY</a:t>
            </a:r>
            <a:endParaRPr lang="en-US" sz="3600" b="1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152400"/>
            <a:ext cx="2819400" cy="1009650"/>
          </a:xfrm>
        </p:spPr>
        <p:txBody>
          <a:bodyPr/>
          <a:lstStyle/>
          <a:p>
            <a:r>
              <a:rPr lang="en-US" b="1" u="sng" dirty="0" smtClean="0"/>
              <a:t>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5334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import </a:t>
            </a:r>
            <a:r>
              <a:rPr lang="en-US" sz="2400" b="1" dirty="0" err="1" smtClean="0">
                <a:solidFill>
                  <a:schemeClr val="tx1"/>
                </a:solidFill>
              </a:rPr>
              <a:t>mysql.connector</a:t>
            </a:r>
            <a:r>
              <a:rPr lang="en-US" sz="2400" b="1" dirty="0" smtClean="0">
                <a:solidFill>
                  <a:schemeClr val="tx1"/>
                </a:solidFill>
              </a:rPr>
              <a:t> as </a:t>
            </a:r>
            <a:r>
              <a:rPr lang="en-US" sz="2400" b="1" dirty="0" err="1" smtClean="0">
                <a:solidFill>
                  <a:schemeClr val="tx1"/>
                </a:solidFill>
              </a:rPr>
              <a:t>sql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conn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sql.connect</a:t>
            </a:r>
            <a:r>
              <a:rPr lang="en-US" sz="2400" b="1" dirty="0" smtClean="0">
                <a:solidFill>
                  <a:schemeClr val="tx1"/>
                </a:solidFill>
              </a:rPr>
              <a:t>(host='</a:t>
            </a:r>
            <a:r>
              <a:rPr lang="en-US" sz="2400" b="1" dirty="0" err="1" smtClean="0">
                <a:solidFill>
                  <a:schemeClr val="tx1"/>
                </a:solidFill>
              </a:rPr>
              <a:t>localhost',user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root',passwd</a:t>
            </a:r>
            <a:r>
              <a:rPr lang="en-US" sz="2400" b="1" dirty="0" smtClean="0">
                <a:solidFill>
                  <a:schemeClr val="tx1"/>
                </a:solidFill>
              </a:rPr>
              <a:t>='manager')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</a:t>
            </a:r>
            <a:r>
              <a:rPr lang="en-US" sz="2400" b="1" dirty="0" err="1" smtClean="0">
                <a:solidFill>
                  <a:schemeClr val="tx1"/>
                </a:solidFill>
              </a:rPr>
              <a:t>conn.is_connected</a:t>
            </a:r>
            <a:r>
              <a:rPr lang="en-US" sz="2400" b="1" dirty="0" smtClean="0">
                <a:solidFill>
                  <a:schemeClr val="tx1"/>
                </a:solidFill>
              </a:rPr>
              <a:t>():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print("Successfully Connected")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c1=</a:t>
            </a:r>
            <a:r>
              <a:rPr lang="en-US" sz="2400" b="1" dirty="0" err="1" smtClean="0">
                <a:solidFill>
                  <a:schemeClr val="tx1"/>
                </a:solidFill>
              </a:rPr>
              <a:t>conn.cursor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c1.execute('create database </a:t>
            </a:r>
            <a:r>
              <a:rPr lang="en-US" sz="2400" b="1" dirty="0" err="1" smtClean="0">
                <a:solidFill>
                  <a:schemeClr val="tx1"/>
                </a:solidFill>
              </a:rPr>
              <a:t>cims</a:t>
            </a:r>
            <a:r>
              <a:rPr lang="en-US" sz="2400" b="1" dirty="0" smtClean="0">
                <a:solidFill>
                  <a:schemeClr val="tx1"/>
                </a:solidFill>
              </a:rPr>
              <a:t>')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 ('Database created')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609600"/>
            <a:ext cx="883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334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Bodoni MT Black" pitchFamily="18" charset="0"/>
              </a:rPr>
              <a:t>CIMS_CREATE_TABLE.PY</a:t>
            </a:r>
            <a:endParaRPr lang="en-US" sz="3600" b="1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152400"/>
            <a:ext cx="2819400" cy="1009650"/>
          </a:xfrm>
        </p:spPr>
        <p:txBody>
          <a:bodyPr/>
          <a:lstStyle/>
          <a:p>
            <a:r>
              <a:rPr lang="en-US" b="1" u="sng" dirty="0" smtClean="0"/>
              <a:t>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5334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import </a:t>
            </a:r>
            <a:r>
              <a:rPr lang="en-US" sz="2400" b="1" dirty="0" err="1" smtClean="0">
                <a:solidFill>
                  <a:schemeClr val="tx1"/>
                </a:solidFill>
              </a:rPr>
              <a:t>mysql.connector</a:t>
            </a:r>
            <a:r>
              <a:rPr lang="en-US" sz="2400" b="1" dirty="0" smtClean="0">
                <a:solidFill>
                  <a:schemeClr val="tx1"/>
                </a:solidFill>
              </a:rPr>
              <a:t> as </a:t>
            </a:r>
            <a:r>
              <a:rPr lang="en-US" sz="2400" b="1" dirty="0" err="1" smtClean="0">
                <a:solidFill>
                  <a:schemeClr val="tx1"/>
                </a:solidFill>
              </a:rPr>
              <a:t>sql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conn</a:t>
            </a:r>
            <a:r>
              <a:rPr lang="en-US" sz="2400" b="1" dirty="0" smtClean="0">
                <a:solidFill>
                  <a:schemeClr val="tx1"/>
                </a:solidFill>
              </a:rPr>
              <a:t>=</a:t>
            </a:r>
            <a:r>
              <a:rPr lang="en-US" sz="2400" b="1" dirty="0" err="1" smtClean="0">
                <a:solidFill>
                  <a:schemeClr val="tx1"/>
                </a:solidFill>
              </a:rPr>
              <a:t>sql.connect</a:t>
            </a:r>
            <a:r>
              <a:rPr lang="en-US" sz="2400" b="1" dirty="0" smtClean="0">
                <a:solidFill>
                  <a:schemeClr val="tx1"/>
                </a:solidFill>
              </a:rPr>
              <a:t>(host='</a:t>
            </a:r>
            <a:r>
              <a:rPr lang="en-US" sz="2400" b="1" dirty="0" err="1" smtClean="0">
                <a:solidFill>
                  <a:schemeClr val="tx1"/>
                </a:solidFill>
              </a:rPr>
              <a:t>localhost',user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root',passwd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manager',database</a:t>
            </a:r>
            <a:r>
              <a:rPr lang="en-US" sz="2400" b="1" dirty="0" smtClean="0">
                <a:solidFill>
                  <a:schemeClr val="tx1"/>
                </a:solidFill>
              </a:rPr>
              <a:t>='</a:t>
            </a:r>
            <a:r>
              <a:rPr lang="en-US" sz="2400" b="1" dirty="0" err="1" smtClean="0">
                <a:solidFill>
                  <a:schemeClr val="tx1"/>
                </a:solidFill>
              </a:rPr>
              <a:t>cims</a:t>
            </a:r>
            <a:r>
              <a:rPr lang="en-US" sz="2400" b="1" dirty="0" smtClean="0">
                <a:solidFill>
                  <a:schemeClr val="tx1"/>
                </a:solidFill>
              </a:rPr>
              <a:t>')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if </a:t>
            </a:r>
            <a:r>
              <a:rPr lang="en-US" sz="2400" b="1" dirty="0" err="1" smtClean="0">
                <a:solidFill>
                  <a:schemeClr val="tx1"/>
                </a:solidFill>
              </a:rPr>
              <a:t>conn.is_connected</a:t>
            </a:r>
            <a:r>
              <a:rPr lang="en-US" sz="2400" b="1" dirty="0" smtClean="0">
                <a:solidFill>
                  <a:schemeClr val="tx1"/>
                </a:solidFill>
              </a:rPr>
              <a:t>():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print("Successfully Connected")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c1=</a:t>
            </a:r>
            <a:r>
              <a:rPr lang="en-US" sz="2400" b="1" dirty="0" err="1" smtClean="0">
                <a:solidFill>
                  <a:schemeClr val="tx1"/>
                </a:solidFill>
              </a:rPr>
              <a:t>conn.cursor</a:t>
            </a:r>
            <a:r>
              <a:rPr lang="en-US" sz="2400" b="1" dirty="0" smtClean="0">
                <a:solidFill>
                  <a:schemeClr val="tx1"/>
                </a:solidFill>
              </a:rPr>
              <a:t>()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c1.execute('create table </a:t>
            </a:r>
            <a:r>
              <a:rPr lang="en-US" sz="2400" b="1" dirty="0" err="1" smtClean="0">
                <a:solidFill>
                  <a:schemeClr val="tx1"/>
                </a:solidFill>
              </a:rPr>
              <a:t>candidate_details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en-US" sz="2400" b="1" dirty="0" err="1" smtClean="0">
                <a:solidFill>
                  <a:schemeClr val="tx1"/>
                </a:solidFill>
              </a:rPr>
              <a:t>adm_no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int</a:t>
            </a:r>
            <a:r>
              <a:rPr lang="en-US" sz="2400" b="1" dirty="0" smtClean="0">
                <a:solidFill>
                  <a:schemeClr val="tx1"/>
                </a:solidFill>
              </a:rPr>
              <a:t> primary key, </a:t>
            </a:r>
            <a:r>
              <a:rPr lang="en-US" sz="2400" b="1" dirty="0" err="1" smtClean="0">
                <a:solidFill>
                  <a:schemeClr val="tx1"/>
                </a:solidFill>
              </a:rPr>
              <a:t>candidate_name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varchar</a:t>
            </a:r>
            <a:r>
              <a:rPr lang="en-US" sz="2400" b="1" dirty="0" smtClean="0">
                <a:solidFill>
                  <a:schemeClr val="tx1"/>
                </a:solidFill>
              </a:rPr>
              <a:t>(50), </a:t>
            </a:r>
            <a:r>
              <a:rPr lang="en-US" sz="2400" b="1" dirty="0" err="1" smtClean="0">
                <a:solidFill>
                  <a:schemeClr val="tx1"/>
                </a:solidFill>
              </a:rPr>
              <a:t>course_select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varchar</a:t>
            </a:r>
            <a:r>
              <a:rPr lang="en-US" sz="2400" b="1" dirty="0" smtClean="0">
                <a:solidFill>
                  <a:schemeClr val="tx1"/>
                </a:solidFill>
              </a:rPr>
              <a:t>(20))')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print ('Table created')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40484"/>
            <a:ext cx="8763000" cy="505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664</Words>
  <Application>Microsoft Office PowerPoint</Application>
  <PresentationFormat>On-screen Show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COMPUTER INSTITUTE MANAGEMENT SYSTEM</vt:lpstr>
      <vt:lpstr>OUTPUTS OF COMPUTER INSTITUTE MANAGEMENT SYSTEM</vt:lpstr>
      <vt:lpstr>CIMS_CREATE_DATABASE.PY</vt:lpstr>
      <vt:lpstr>CODING</vt:lpstr>
      <vt:lpstr>Slide 5</vt:lpstr>
      <vt:lpstr>Slide 6</vt:lpstr>
      <vt:lpstr>CIMS_CREATE_TABLE.PY</vt:lpstr>
      <vt:lpstr>CODING</vt:lpstr>
      <vt:lpstr>Slide 9</vt:lpstr>
      <vt:lpstr>Slide 10</vt:lpstr>
      <vt:lpstr>CIMS_MENU.PY</vt:lpstr>
      <vt:lpstr>CODING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OUTPUTS OF COMPUTER INSTITUTE MANAGEMENT SYSTEM</dc:title>
  <dc:creator>Admin</dc:creator>
  <cp:lastModifiedBy>Windows User</cp:lastModifiedBy>
  <cp:revision>5</cp:revision>
  <dcterms:created xsi:type="dcterms:W3CDTF">2006-08-16T00:00:00Z</dcterms:created>
  <dcterms:modified xsi:type="dcterms:W3CDTF">2019-12-31T06:59:23Z</dcterms:modified>
</cp:coreProperties>
</file>